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138" autoAdjust="0"/>
  </p:normalViewPr>
  <p:slideViewPr>
    <p:cSldViewPr snapToGrid="0" snapToObjects="1" showGuides="1">
      <p:cViewPr varScale="1">
        <p:scale>
          <a:sx n="88" d="100"/>
          <a:sy n="88" d="100"/>
        </p:scale>
        <p:origin x="-1344" y="-112"/>
      </p:cViewPr>
      <p:guideLst>
        <p:guide orient="horz" pos="1673"/>
        <p:guide pos="14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7" Type="http://schemas.openxmlformats.org/officeDocument/2006/relationships/image" Target="../media/image252.emf"/><Relationship Id="rId8" Type="http://schemas.openxmlformats.org/officeDocument/2006/relationships/image" Target="../media/image2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4" Type="http://schemas.openxmlformats.org/officeDocument/2006/relationships/image" Target="../media/image262.emf"/><Relationship Id="rId5" Type="http://schemas.openxmlformats.org/officeDocument/2006/relationships/image" Target="../media/image2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4" Type="http://schemas.openxmlformats.org/officeDocument/2006/relationships/image" Target="../media/image265.emf"/><Relationship Id="rId5" Type="http://schemas.openxmlformats.org/officeDocument/2006/relationships/image" Target="../media/image266.emf"/><Relationship Id="rId6" Type="http://schemas.openxmlformats.org/officeDocument/2006/relationships/image" Target="../media/image267.emf"/><Relationship Id="rId7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emf"/><Relationship Id="rId5" Type="http://schemas.openxmlformats.org/officeDocument/2006/relationships/image" Target="../media/image272.emf"/><Relationship Id="rId6" Type="http://schemas.openxmlformats.org/officeDocument/2006/relationships/image" Target="../media/image273.emf"/><Relationship Id="rId7" Type="http://schemas.openxmlformats.org/officeDocument/2006/relationships/image" Target="../media/image274.emf"/><Relationship Id="rId8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Fl</a:t>
            </a:r>
            <a:r>
              <a:rPr lang="en-US" sz="2400" dirty="0" err="1" smtClean="0"/>
              <a:t>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</a:t>
            </a:r>
            <a:r>
              <a:rPr lang="en-US" dirty="0" err="1" smtClean="0"/>
              <a:t>örmig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</a:t>
            </a:r>
            <a:r>
              <a:rPr lang="en-US" dirty="0" err="1" smtClean="0"/>
              <a:t>üssig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</a:t>
            </a:r>
            <a:r>
              <a:rPr lang="en-US" dirty="0" err="1" smtClean="0"/>
              <a:t>örmig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</a:t>
            </a:r>
            <a:r>
              <a:rPr lang="en-US" dirty="0" err="1" smtClean="0"/>
              <a:t>üssig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20999" y="505060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Kapillaraszension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61678" y="507301"/>
            <a:ext cx="191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Kapillardepression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55988</TotalTime>
  <Words>41</Words>
  <Application>Microsoft Macintosh PowerPoint</Application>
  <PresentationFormat>On-screen Show (4:3)</PresentationFormat>
  <Paragraphs>29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114</cp:revision>
  <dcterms:created xsi:type="dcterms:W3CDTF">2018-10-03T20:23:12Z</dcterms:created>
  <dcterms:modified xsi:type="dcterms:W3CDTF">2018-12-12T07:45:08Z</dcterms:modified>
</cp:coreProperties>
</file>